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21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9413-4B33-5F4F-A858-FBF089203FAF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83D4-DDEE-A24A-A28A-A2DE0E3B8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57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9413-4B33-5F4F-A858-FBF089203FAF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83D4-DDEE-A24A-A28A-A2DE0E3B8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100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9413-4B33-5F4F-A858-FBF089203FAF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83D4-DDEE-A24A-A28A-A2DE0E3B8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342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9413-4B33-5F4F-A858-FBF089203FAF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83D4-DDEE-A24A-A28A-A2DE0E3B8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40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9413-4B33-5F4F-A858-FBF089203FAF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83D4-DDEE-A24A-A28A-A2DE0E3B8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09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9413-4B33-5F4F-A858-FBF089203FAF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83D4-DDEE-A24A-A28A-A2DE0E3B8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89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9413-4B33-5F4F-A858-FBF089203FAF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83D4-DDEE-A24A-A28A-A2DE0E3B8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1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9413-4B33-5F4F-A858-FBF089203FAF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83D4-DDEE-A24A-A28A-A2DE0E3B8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14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9413-4B33-5F4F-A858-FBF089203FAF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83D4-DDEE-A24A-A28A-A2DE0E3B8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976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9413-4B33-5F4F-A858-FBF089203FAF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83D4-DDEE-A24A-A28A-A2DE0E3B8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67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9413-4B33-5F4F-A858-FBF089203FAF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83D4-DDEE-A24A-A28A-A2DE0E3B8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187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9413-4B33-5F4F-A858-FBF089203FAF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83D4-DDEE-A24A-A28A-A2DE0E3B8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4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09413-4B33-5F4F-A858-FBF089203FAF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083D4-DDEE-A24A-A28A-A2DE0E3B8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15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afety Meeting_K-G4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461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Canadian Centre for Child Protection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Kohanek</dc:creator>
  <cp:lastModifiedBy>Travis Kohanek</cp:lastModifiedBy>
  <cp:revision>1</cp:revision>
  <dcterms:created xsi:type="dcterms:W3CDTF">2016-03-02T15:37:46Z</dcterms:created>
  <dcterms:modified xsi:type="dcterms:W3CDTF">2016-03-02T15:38:34Z</dcterms:modified>
</cp:coreProperties>
</file>