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8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3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9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9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F829-1CC1-5C46-8879-4E1E4BDE52D4}" type="datetimeFigureOut">
              <a:rPr lang="en-US" smtClean="0"/>
              <a:t>16-09-07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04B0-07B4-C349-A425-0D42E510A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1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maggies_story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229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7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</dc:creator>
  <cp:lastModifiedBy>Travis</cp:lastModifiedBy>
  <cp:revision>1</cp:revision>
  <dcterms:created xsi:type="dcterms:W3CDTF">2016-09-07T16:40:42Z</dcterms:created>
  <dcterms:modified xsi:type="dcterms:W3CDTF">2016-09-07T16:50:06Z</dcterms:modified>
</cp:coreProperties>
</file>